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1" r:id="rId7"/>
    <p:sldId id="259" r:id="rId8"/>
    <p:sldId id="262" r:id="rId9"/>
    <p:sldId id="260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55"/>
    <a:srgbClr val="013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1134" y="2294467"/>
            <a:ext cx="7594600" cy="2336800"/>
          </a:xfrm>
        </p:spPr>
        <p:txBody>
          <a:bodyPr anchor="b"/>
          <a:lstStyle>
            <a:lvl1pPr algn="l">
              <a:defRPr sz="6000" b="1">
                <a:solidFill>
                  <a:srgbClr val="013D7B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134" y="4703233"/>
            <a:ext cx="6832600" cy="10414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D700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424" y="5744633"/>
            <a:ext cx="2096861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6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5400" y="365125"/>
            <a:ext cx="8788400" cy="1325563"/>
          </a:xfrm>
        </p:spPr>
        <p:txBody>
          <a:bodyPr/>
          <a:lstStyle>
            <a:lvl1pPr>
              <a:defRPr b="1">
                <a:solidFill>
                  <a:srgbClr val="013D7B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6466" y="1825625"/>
            <a:ext cx="9567333" cy="4033308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439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7484533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4589463"/>
            <a:ext cx="7484534" cy="1176337"/>
          </a:xfrm>
        </p:spPr>
        <p:txBody>
          <a:bodyPr/>
          <a:lstStyle>
            <a:lvl1pPr marL="0" indent="0">
              <a:buNone/>
              <a:defRPr sz="2400">
                <a:solidFill>
                  <a:srgbClr val="D7005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8162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34999"/>
            <a:ext cx="7061200" cy="4817533"/>
          </a:xfrm>
        </p:spPr>
        <p:txBody>
          <a:bodyPr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87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3"/>
          </p:nvPr>
        </p:nvSpPr>
        <p:spPr>
          <a:xfrm>
            <a:off x="3691731" y="720196"/>
            <a:ext cx="4808538" cy="298820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014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878666" y="365125"/>
            <a:ext cx="847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EE1B9-06CA-4ECD-B5F0-609B23112D13}" type="datetimeFigureOut">
              <a:rPr lang="pt-BR" smtClean="0"/>
              <a:t>20/12/2017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7118-2C8B-4F5E-9814-DF39D24E53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08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6">
              <a:lumMod val="50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smamore@hotmail.com" TargetMode="External"/><Relationship Id="rId2" Type="http://schemas.openxmlformats.org/officeDocument/2006/relationships/hyperlink" Target="mailto:carneirogabi@outlook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roseclervendruscolo@gmail.com" TargetMode="External"/><Relationship Id="rId4" Type="http://schemas.openxmlformats.org/officeDocument/2006/relationships/hyperlink" Target="mailto:leonardomartinsdz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8734" y="1504758"/>
            <a:ext cx="11327630" cy="2336800"/>
          </a:xfrm>
        </p:spPr>
        <p:txBody>
          <a:bodyPr>
            <a:normAutofit/>
          </a:bodyPr>
          <a:lstStyle/>
          <a:p>
            <a:r>
              <a:rPr lang="pt-BR" sz="5400" dirty="0"/>
              <a:t>F</a:t>
            </a:r>
            <a:r>
              <a:rPr lang="pt-BR" sz="5400" dirty="0" smtClean="0"/>
              <a:t>unk na escola: qual o problema?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8734" y="4059382"/>
            <a:ext cx="6985000" cy="168525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Gabriela Santos de Souza Gomes Carneiro</a:t>
            </a:r>
          </a:p>
          <a:p>
            <a:r>
              <a:rPr lang="pt-BR" dirty="0" smtClean="0"/>
              <a:t>Leonardo Martins Carlos Del </a:t>
            </a:r>
            <a:r>
              <a:rPr lang="pt-BR" dirty="0" err="1" smtClean="0"/>
              <a:t>Zotto</a:t>
            </a:r>
            <a:endParaRPr lang="pt-BR" dirty="0" smtClean="0"/>
          </a:p>
          <a:p>
            <a:r>
              <a:rPr lang="pt-BR" dirty="0" err="1" smtClean="0"/>
              <a:t>Prof</a:t>
            </a:r>
            <a:r>
              <a:rPr lang="pt-BR" dirty="0" smtClean="0"/>
              <a:t> </a:t>
            </a:r>
            <a:r>
              <a:rPr lang="pt-BR" dirty="0" err="1" smtClean="0"/>
              <a:t>Rosecler</a:t>
            </a:r>
            <a:r>
              <a:rPr lang="pt-BR" dirty="0" smtClean="0"/>
              <a:t> </a:t>
            </a:r>
            <a:r>
              <a:rPr lang="pt-BR" dirty="0" err="1" smtClean="0"/>
              <a:t>Vendruscolo</a:t>
            </a:r>
            <a:endParaRPr lang="pt-BR" dirty="0" smtClean="0"/>
          </a:p>
          <a:p>
            <a:r>
              <a:rPr lang="pt-BR" dirty="0" err="1" smtClean="0"/>
              <a:t>Prof</a:t>
            </a:r>
            <a:r>
              <a:rPr lang="pt-BR" dirty="0" smtClean="0"/>
              <a:t> Vanessa S. Mamoré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4477" y="337417"/>
            <a:ext cx="9177867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Funk na escola: qual o problema?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6466" y="1482436"/>
            <a:ext cx="9567333" cy="44909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dirty="0" smtClean="0"/>
          </a:p>
          <a:p>
            <a:pPr>
              <a:lnSpc>
                <a:spcPct val="150000"/>
              </a:lnSpc>
            </a:pPr>
            <a:r>
              <a:rPr lang="pt-BR" sz="3200" dirty="0" smtClean="0"/>
              <a:t>O que levou a escolha desse conteúdo;</a:t>
            </a:r>
          </a:p>
          <a:p>
            <a:pPr>
              <a:lnSpc>
                <a:spcPct val="150000"/>
              </a:lnSpc>
            </a:pPr>
            <a:endParaRPr lang="pt-BR" sz="3200" dirty="0" smtClean="0"/>
          </a:p>
          <a:p>
            <a:pPr>
              <a:lnSpc>
                <a:spcPct val="150000"/>
              </a:lnSpc>
            </a:pPr>
            <a:r>
              <a:rPr lang="pt-BR" sz="3200" dirty="0" smtClean="0"/>
              <a:t>Contexto da Escola.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7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Encaminhamento metodológico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6466" y="1690689"/>
            <a:ext cx="9567333" cy="4168244"/>
          </a:xfrm>
        </p:spPr>
        <p:txBody>
          <a:bodyPr/>
          <a:lstStyle/>
          <a:p>
            <a:r>
              <a:rPr lang="pt-BR" dirty="0"/>
              <a:t>Sequência Pedagógica </a:t>
            </a:r>
            <a:r>
              <a:rPr lang="pt-BR" dirty="0" smtClean="0"/>
              <a:t>utilizada;</a:t>
            </a:r>
          </a:p>
          <a:p>
            <a:endParaRPr lang="pt-BR" dirty="0"/>
          </a:p>
          <a:p>
            <a:r>
              <a:rPr lang="pt-BR" dirty="0" smtClean="0"/>
              <a:t>Tempo de aula;</a:t>
            </a:r>
          </a:p>
          <a:p>
            <a:endParaRPr lang="pt-BR" dirty="0"/>
          </a:p>
          <a:p>
            <a:r>
              <a:rPr lang="pt-BR" dirty="0" smtClean="0"/>
              <a:t>Coreografia;</a:t>
            </a:r>
          </a:p>
          <a:p>
            <a:endParaRPr lang="pt-BR" dirty="0" smtClean="0"/>
          </a:p>
          <a:p>
            <a:r>
              <a:rPr lang="pt-BR" dirty="0" smtClean="0"/>
              <a:t>Reportagem.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95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Encaminhamento metodológico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659" y="2895600"/>
            <a:ext cx="9567333" cy="2524220"/>
          </a:xfrm>
        </p:spPr>
        <p:txBody>
          <a:bodyPr/>
          <a:lstStyle/>
          <a:p>
            <a:r>
              <a:rPr lang="pt-BR" dirty="0"/>
              <a:t>Reflexão através de </a:t>
            </a:r>
            <a:r>
              <a:rPr lang="pt-BR" dirty="0" smtClean="0"/>
              <a:t>diálogo;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30" y="1835726"/>
            <a:ext cx="5015345" cy="3761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0318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Denuncia através da realidade social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6466" y="1953491"/>
            <a:ext cx="9567333" cy="3905442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“Era só mais um Silva que a estrela não brilha, ele era </a:t>
            </a:r>
            <a:r>
              <a:rPr lang="pt-BR" dirty="0" err="1" smtClean="0"/>
              <a:t>funkeiro</a:t>
            </a:r>
            <a:r>
              <a:rPr lang="pt-BR" dirty="0" smtClean="0"/>
              <a:t>, mas era pai de família.”</a:t>
            </a:r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 smtClean="0"/>
              <a:t>Rap do Silva – MC Bob Rum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0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5400" y="365125"/>
            <a:ext cx="90170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Funk na escola: qual o problema?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0320" y="1565996"/>
            <a:ext cx="9782080" cy="42390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PROPOSTA DE </a:t>
            </a:r>
            <a:r>
              <a:rPr lang="pt-BR" b="1" dirty="0" smtClean="0"/>
              <a:t>TRABALHO AVALIATIVO:</a:t>
            </a:r>
            <a:endParaRPr lang="pt-BR" dirty="0"/>
          </a:p>
          <a:p>
            <a:pPr lvl="0">
              <a:lnSpc>
                <a:spcPct val="150000"/>
              </a:lnSpc>
            </a:pPr>
            <a:r>
              <a:rPr lang="pt-BR" dirty="0"/>
              <a:t>Formação dos </a:t>
            </a:r>
            <a:r>
              <a:rPr lang="pt-BR" dirty="0" smtClean="0"/>
              <a:t>grupos</a:t>
            </a:r>
            <a:endParaRPr lang="pt-BR" dirty="0"/>
          </a:p>
          <a:p>
            <a:pPr lvl="0">
              <a:lnSpc>
                <a:spcPct val="150000"/>
              </a:lnSpc>
            </a:pPr>
            <a:r>
              <a:rPr lang="pt-BR" dirty="0"/>
              <a:t>Definir uma temática: O que nossa dança quer “comunicar”? Selecionar uma música e uma sequência de movimentos para compartilhar com a turma.</a:t>
            </a:r>
          </a:p>
          <a:p>
            <a:pPr lvl="0">
              <a:lnSpc>
                <a:spcPct val="150000"/>
              </a:lnSpc>
            </a:pPr>
            <a:r>
              <a:rPr lang="pt-BR" dirty="0"/>
              <a:t>Entregar uma justificativa por escrito sobre o porquê da temática definida relacionando com a nossa realidade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43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6637" y="1050635"/>
            <a:ext cx="7061200" cy="481753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“Escolhemos o funk para relacionar com a ostentação e o consumismo”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4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346" y="1050635"/>
            <a:ext cx="7061200" cy="481753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“Essa é uma música que fala sobre o preconceito contra o homem negro na sociedade”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17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2479964" y="855663"/>
            <a:ext cx="6681129" cy="4769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                     Contatos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hlinkClick r:id="rId2"/>
              </a:rPr>
              <a:t>carneirogabi@outlook.com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hlinkClick r:id="rId3"/>
              </a:rPr>
              <a:t>vsmamore@hotmail.com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hlinkClick r:id="rId4"/>
              </a:rPr>
              <a:t>leonardomartinsdz@hotmail.com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hlinkClick r:id="rId5"/>
              </a:rPr>
              <a:t>roseclervendruscolo@gmail.com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7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197</Words>
  <Application>Microsoft Office PowerPoint</Application>
  <PresentationFormat>Personalizar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Funk na escola: qual o problema?</vt:lpstr>
      <vt:lpstr>Funk na escola: qual o problema?</vt:lpstr>
      <vt:lpstr>Encaminhamento metodológico</vt:lpstr>
      <vt:lpstr>Encaminhamento metodológico</vt:lpstr>
      <vt:lpstr>Denuncia através da realidade social</vt:lpstr>
      <vt:lpstr>Funk na escola: qual o problema?</vt:lpstr>
      <vt:lpstr>“Escolhemos o funk para relacionar com a ostentação e o consumismo”</vt:lpstr>
      <vt:lpstr>“Essa é uma música que fala sobre o preconceito contra o homem negro na sociedade”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CBCE</dc:title>
  <dc:creator>Agência Up;41 99651-1521</dc:creator>
  <cp:lastModifiedBy>Hp</cp:lastModifiedBy>
  <cp:revision>17</cp:revision>
  <dcterms:created xsi:type="dcterms:W3CDTF">2017-08-25T17:56:55Z</dcterms:created>
  <dcterms:modified xsi:type="dcterms:W3CDTF">2017-12-21T00:25:12Z</dcterms:modified>
</cp:coreProperties>
</file>